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67" r:id="rId5"/>
    <p:sldId id="268" r:id="rId6"/>
    <p:sldId id="259" r:id="rId7"/>
    <p:sldId id="277" r:id="rId8"/>
    <p:sldId id="270" r:id="rId9"/>
    <p:sldId id="276" r:id="rId10"/>
    <p:sldId id="261" r:id="rId11"/>
    <p:sldId id="264" r:id="rId12"/>
    <p:sldId id="271" r:id="rId13"/>
    <p:sldId id="262" r:id="rId14"/>
    <p:sldId id="263" r:id="rId15"/>
    <p:sldId id="274" r:id="rId16"/>
    <p:sldId id="272" r:id="rId17"/>
    <p:sldId id="27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0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5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D60B-7811-4099-8040-C4CE05C99D2E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1584" y="1196753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ES6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91545" y="3789041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/>
              <a:t>Ivan.zvorskyi@softengi.com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428" y="2208263"/>
            <a:ext cx="9920812" cy="2519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1414" y="5245218"/>
            <a:ext cx="9676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 отличии от </a:t>
            </a:r>
            <a:r>
              <a:rPr lang="en-US" dirty="0" smtClean="0"/>
              <a:t>function, Arrow functions </a:t>
            </a:r>
            <a:r>
              <a:rPr lang="ru-RU" dirty="0" smtClean="0"/>
              <a:t>содержат одинаковый</a:t>
            </a:r>
            <a:r>
              <a:rPr lang="en-US" dirty="0" smtClean="0"/>
              <a:t> lexical this</a:t>
            </a:r>
            <a:r>
              <a:rPr lang="ru-RU" dirty="0" smtClean="0"/>
              <a:t> что и внешняя функция.</a:t>
            </a:r>
          </a:p>
          <a:p>
            <a:r>
              <a:rPr lang="ru-RU" dirty="0" smtClean="0"/>
              <a:t>Больше не надо </a:t>
            </a:r>
            <a:r>
              <a:rPr lang="en-US" dirty="0" smtClean="0"/>
              <a:t>that=this</a:t>
            </a:r>
            <a:r>
              <a:rPr lang="ru-RU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2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70"/>
          <a:stretch/>
        </p:blipFill>
        <p:spPr>
          <a:xfrm>
            <a:off x="1185220" y="1580243"/>
            <a:ext cx="4284705" cy="223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7" y="1580243"/>
            <a:ext cx="5459503" cy="1803023"/>
          </a:xfrm>
          <a:prstGeom prst="rect">
            <a:avLst/>
          </a:prstGeom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16" y="4013215"/>
            <a:ext cx="4953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70"/>
          <a:stretch/>
        </p:blipFill>
        <p:spPr>
          <a:xfrm>
            <a:off x="979273" y="1322195"/>
            <a:ext cx="4284705" cy="223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12" y="4240932"/>
            <a:ext cx="4737786" cy="2184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26" y="1322195"/>
            <a:ext cx="4124325" cy="1362075"/>
          </a:xfrm>
          <a:prstGeom prst="rect">
            <a:avLst/>
          </a:prstGeom>
        </p:spPr>
      </p:pic>
      <p:pic>
        <p:nvPicPr>
          <p:cNvPr id="2050" name="Picture 2" descr="Image result for homer simpson woohoo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72" y="4098325"/>
            <a:ext cx="3378543" cy="21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/>
          <p:cNvSpPr/>
          <p:nvPr/>
        </p:nvSpPr>
        <p:spPr>
          <a:xfrm rot="2804533">
            <a:off x="7163828" y="857246"/>
            <a:ext cx="2290119" cy="2172109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3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 eas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3" y="0"/>
            <a:ext cx="10525395" cy="67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7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Classes(</a:t>
            </a:r>
            <a:r>
              <a:rPr lang="en-US" dirty="0" err="1" smtClean="0"/>
              <a:t>syntaxis</a:t>
            </a:r>
            <a:r>
              <a:rPr lang="en-US" dirty="0" smtClean="0"/>
              <a:t> sugar)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5" r="8253" b="39720"/>
          <a:stretch/>
        </p:blipFill>
        <p:spPr>
          <a:xfrm>
            <a:off x="452034" y="1906637"/>
            <a:ext cx="5074265" cy="234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33" y="1911167"/>
            <a:ext cx="4138819" cy="25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809"/>
            <a:ext cx="10515600" cy="43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1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37" y="191339"/>
            <a:ext cx="10515600" cy="1325563"/>
          </a:xfrm>
        </p:spPr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80" y="4412797"/>
            <a:ext cx="6012174" cy="244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0120" y="4441372"/>
            <a:ext cx="269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Main.js –</a:t>
            </a:r>
            <a:r>
              <a:rPr lang="ru-RU" dirty="0" smtClean="0"/>
              <a:t>подключение сервиса и использование</a:t>
            </a:r>
            <a:endParaRPr lang="uk-U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180" y="854121"/>
            <a:ext cx="6012174" cy="323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60120" y="1835161"/>
            <a:ext cx="2697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ValidationService.js</a:t>
            </a:r>
            <a:r>
              <a:rPr lang="ru-RU" dirty="0" smtClean="0"/>
              <a:t>- </a:t>
            </a:r>
            <a:r>
              <a:rPr lang="en-US" dirty="0" smtClean="0"/>
              <a:t> </a:t>
            </a:r>
            <a:r>
              <a:rPr lang="ru-RU" dirty="0" err="1" smtClean="0"/>
              <a:t>декларивование</a:t>
            </a:r>
            <a:r>
              <a:rPr lang="ru-RU" dirty="0" smtClean="0"/>
              <a:t> и </a:t>
            </a:r>
            <a:r>
              <a:rPr lang="ru-RU" dirty="0" err="1" smtClean="0"/>
              <a:t>екпорт</a:t>
            </a:r>
            <a:r>
              <a:rPr lang="ru-RU" dirty="0" smtClean="0"/>
              <a:t> сервиса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841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Упущено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and octal number types</a:t>
            </a:r>
          </a:p>
          <a:p>
            <a:r>
              <a:rPr lang="en-US" dirty="0" smtClean="0"/>
              <a:t>Default rest spread</a:t>
            </a:r>
          </a:p>
          <a:p>
            <a:r>
              <a:rPr lang="en-US" dirty="0" smtClean="0"/>
              <a:t>For of comprehensions (hello again mighty </a:t>
            </a:r>
            <a:r>
              <a:rPr lang="en-US" dirty="0" err="1" smtClean="0"/>
              <a:t>CoffeeScript</a:t>
            </a:r>
            <a:r>
              <a:rPr lang="en-US" dirty="0" smtClean="0"/>
              <a:t>!)</a:t>
            </a:r>
          </a:p>
          <a:p>
            <a:r>
              <a:rPr lang="en-US" dirty="0" smtClean="0"/>
              <a:t>Symbols</a:t>
            </a:r>
          </a:p>
          <a:p>
            <a:r>
              <a:rPr lang="en-US" dirty="0" smtClean="0"/>
              <a:t>Tail calls</a:t>
            </a:r>
          </a:p>
          <a:p>
            <a:r>
              <a:rPr lang="en-US" dirty="0" smtClean="0"/>
              <a:t>Generators, Iterators</a:t>
            </a:r>
          </a:p>
          <a:p>
            <a:r>
              <a:rPr lang="en-US" dirty="0" smtClean="0"/>
              <a:t>New data structures like Map and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8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 Time to relax</a:t>
            </a:r>
            <a:endParaRPr lang="en-US" dirty="0"/>
          </a:p>
        </p:txBody>
      </p:sp>
      <p:pic>
        <p:nvPicPr>
          <p:cNvPr id="4098" name="Picture 2" descr="Image result for cat for rel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360" y="1316615"/>
            <a:ext cx="8935104" cy="502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4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Что такое </a:t>
            </a:r>
            <a:r>
              <a:rPr lang="en-US" dirty="0" smtClean="0"/>
              <a:t>ECMAScript6</a:t>
            </a:r>
          </a:p>
          <a:p>
            <a:pPr marL="0" indent="0">
              <a:buNone/>
            </a:pPr>
            <a:r>
              <a:rPr lang="en-US" dirty="0" smtClean="0"/>
              <a:t>Block Scoping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Destructuring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Новые методы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Template string</a:t>
            </a:r>
          </a:p>
          <a:p>
            <a:pPr marL="0" indent="0">
              <a:buNone/>
            </a:pPr>
            <a:r>
              <a:rPr lang="en-US" dirty="0" smtClean="0"/>
              <a:t>Arrow functions</a:t>
            </a:r>
          </a:p>
          <a:p>
            <a:pPr marL="0" indent="0">
              <a:buNone/>
            </a:pPr>
            <a:r>
              <a:rPr lang="en-US" dirty="0" smtClean="0"/>
              <a:t>Classes</a:t>
            </a:r>
          </a:p>
          <a:p>
            <a:pPr marL="0" indent="0">
              <a:buNone/>
            </a:pPr>
            <a:r>
              <a:rPr lang="en-US" dirty="0" smtClean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4038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Это Стандарт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fontAlgn="base">
              <a:buNone/>
            </a:pPr>
            <a:r>
              <a:rPr lang="en-US" b="1" dirty="0" err="1" smtClean="0"/>
              <a:t>Ecma</a:t>
            </a:r>
            <a:r>
              <a:rPr lang="en-US" b="1" dirty="0" smtClean="0"/>
              <a:t> </a:t>
            </a:r>
            <a:r>
              <a:rPr lang="en-US" b="1" dirty="0"/>
              <a:t>TC39</a:t>
            </a:r>
          </a:p>
          <a:p>
            <a:pPr marL="0" indent="0" fontAlgn="base">
              <a:buNone/>
            </a:pPr>
            <a:r>
              <a:rPr lang="en-US" b="1" dirty="0"/>
              <a:t>Mozilla, Yahoo, Microsoft, Google, Intel &amp; </a:t>
            </a:r>
            <a:r>
              <a:rPr lang="en-US" b="1" dirty="0" smtClean="0"/>
              <a:t>jQuery, Adobe</a:t>
            </a:r>
            <a:r>
              <a:rPr lang="en-US" b="1" dirty="0"/>
              <a:t>, Opera, Dojo &amp; </a:t>
            </a:r>
            <a:r>
              <a:rPr lang="en-US" b="1" dirty="0" smtClean="0"/>
              <a:t>others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54"/>
            <a:ext cx="12192000" cy="589987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TC</a:t>
            </a:r>
            <a:r>
              <a:rPr lang="ru-RU" dirty="0" smtClean="0"/>
              <a:t>-39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9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5290" y="0"/>
            <a:ext cx="10180948" cy="4251489"/>
          </a:xfrm>
          <a:prstGeom prst="rect">
            <a:avLst/>
          </a:prstGeom>
        </p:spPr>
      </p:pic>
      <p:pic>
        <p:nvPicPr>
          <p:cNvPr id="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173166"/>
            <a:ext cx="12192000" cy="26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9" y="1141378"/>
            <a:ext cx="9211297" cy="537615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59090" y="186016"/>
            <a:ext cx="10515600" cy="1325563"/>
          </a:xfrm>
        </p:spPr>
        <p:txBody>
          <a:bodyPr/>
          <a:lstStyle/>
          <a:p>
            <a:pPr marL="0" indent="0"/>
            <a:r>
              <a:rPr lang="en-US" dirty="0"/>
              <a:t>Block Scoping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016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Destructuring</a:t>
            </a:r>
            <a:endParaRPr lang="uk-U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9" y="1810436"/>
            <a:ext cx="5130139" cy="177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30" y="4276185"/>
            <a:ext cx="5192395" cy="15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320538" y="4871022"/>
            <a:ext cx="68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Array</a:t>
            </a: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472938" y="2511644"/>
            <a:ext cx="80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Object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1562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</a:t>
            </a:r>
            <a:r>
              <a:rPr lang="ru-RU" dirty="0" smtClean="0"/>
              <a:t>методы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uk-UA" dirty="0" err="1"/>
              <a:t>Number.isInteger</a:t>
            </a:r>
            <a:r>
              <a:rPr lang="uk-UA" dirty="0"/>
              <a:t>(</a:t>
            </a:r>
            <a:r>
              <a:rPr lang="uk-UA" dirty="0" err="1"/>
              <a:t>Infinity</a:t>
            </a:r>
            <a:r>
              <a:rPr lang="uk-UA" dirty="0"/>
              <a:t>) // </a:t>
            </a:r>
            <a:r>
              <a:rPr lang="uk-UA" dirty="0" err="1"/>
              <a:t>false</a:t>
            </a:r>
            <a:endParaRPr lang="uk-UA" dirty="0"/>
          </a:p>
          <a:p>
            <a:r>
              <a:rPr lang="uk-UA" dirty="0" err="1"/>
              <a:t>Number.isNaN</a:t>
            </a:r>
            <a:r>
              <a:rPr lang="uk-UA" dirty="0"/>
              <a:t>("</a:t>
            </a:r>
            <a:r>
              <a:rPr lang="uk-UA" dirty="0" err="1"/>
              <a:t>NaN</a:t>
            </a:r>
            <a:r>
              <a:rPr lang="uk-UA" dirty="0"/>
              <a:t>") // </a:t>
            </a:r>
            <a:r>
              <a:rPr lang="uk-UA" dirty="0" err="1" smtClean="0"/>
              <a:t>false</a:t>
            </a:r>
            <a:endParaRPr lang="uk-UA" dirty="0"/>
          </a:p>
          <a:p>
            <a:r>
              <a:rPr lang="uk-UA" dirty="0" err="1"/>
              <a:t>Math.acosh</a:t>
            </a:r>
            <a:r>
              <a:rPr lang="uk-UA" dirty="0"/>
              <a:t>(3) // 1.762747174039086</a:t>
            </a:r>
          </a:p>
          <a:p>
            <a:r>
              <a:rPr lang="uk-UA" dirty="0" err="1"/>
              <a:t>Math.hypot</a:t>
            </a:r>
            <a:r>
              <a:rPr lang="uk-UA" dirty="0"/>
              <a:t>(3, 4) // 5</a:t>
            </a:r>
          </a:p>
          <a:p>
            <a:r>
              <a:rPr lang="uk-UA" dirty="0" err="1"/>
              <a:t>Math.imul</a:t>
            </a:r>
            <a:r>
              <a:rPr lang="uk-UA" dirty="0"/>
              <a:t>(</a:t>
            </a:r>
            <a:r>
              <a:rPr lang="uk-UA" dirty="0" err="1"/>
              <a:t>Math.pow</a:t>
            </a:r>
            <a:r>
              <a:rPr lang="uk-UA" dirty="0"/>
              <a:t>(2, 32) - 1, </a:t>
            </a:r>
            <a:r>
              <a:rPr lang="uk-UA" dirty="0" err="1"/>
              <a:t>Math.pow</a:t>
            </a:r>
            <a:r>
              <a:rPr lang="uk-UA" dirty="0"/>
              <a:t>(2, 32) - 2) // </a:t>
            </a:r>
            <a:r>
              <a:rPr lang="uk-UA" dirty="0" smtClean="0"/>
              <a:t>2</a:t>
            </a:r>
            <a:r>
              <a:rPr lang="uk-UA" dirty="0"/>
              <a:t> </a:t>
            </a:r>
          </a:p>
          <a:p>
            <a:r>
              <a:rPr lang="uk-UA" dirty="0"/>
              <a:t>"</a:t>
            </a:r>
            <a:r>
              <a:rPr lang="uk-UA" dirty="0" err="1"/>
              <a:t>abcde</a:t>
            </a:r>
            <a:r>
              <a:rPr lang="uk-UA" dirty="0"/>
              <a:t>".</a:t>
            </a:r>
            <a:r>
              <a:rPr lang="uk-UA" dirty="0" err="1"/>
              <a:t>includes</a:t>
            </a:r>
            <a:r>
              <a:rPr lang="uk-UA" dirty="0"/>
              <a:t>("cd") // </a:t>
            </a:r>
            <a:r>
              <a:rPr lang="uk-UA" dirty="0" err="1"/>
              <a:t>true</a:t>
            </a:r>
            <a:endParaRPr lang="uk-UA" dirty="0"/>
          </a:p>
          <a:p>
            <a:r>
              <a:rPr lang="uk-UA" dirty="0"/>
              <a:t>"</a:t>
            </a:r>
            <a:r>
              <a:rPr lang="uk-UA" dirty="0" err="1"/>
              <a:t>abc</a:t>
            </a:r>
            <a:r>
              <a:rPr lang="uk-UA" dirty="0"/>
              <a:t>".</a:t>
            </a:r>
            <a:r>
              <a:rPr lang="uk-UA" dirty="0" err="1"/>
              <a:t>repeat</a:t>
            </a:r>
            <a:r>
              <a:rPr lang="uk-UA" dirty="0"/>
              <a:t>(3) // "</a:t>
            </a:r>
            <a:r>
              <a:rPr lang="uk-UA" dirty="0" err="1"/>
              <a:t>abcabcabc</a:t>
            </a:r>
            <a:r>
              <a:rPr lang="uk-UA" dirty="0" smtClean="0"/>
              <a:t>"</a:t>
            </a:r>
            <a:endParaRPr lang="uk-UA" dirty="0"/>
          </a:p>
          <a:p>
            <a:r>
              <a:rPr lang="uk-UA" dirty="0" err="1"/>
              <a:t>Array.from</a:t>
            </a:r>
            <a:r>
              <a:rPr lang="uk-UA" dirty="0"/>
              <a:t>(</a:t>
            </a:r>
            <a:r>
              <a:rPr lang="uk-UA" dirty="0" err="1"/>
              <a:t>document.querySelectorAll</a:t>
            </a:r>
            <a:r>
              <a:rPr lang="uk-UA" dirty="0"/>
              <a:t>('*')) // </a:t>
            </a:r>
            <a:r>
              <a:rPr lang="uk-UA" dirty="0" err="1"/>
              <a:t>Returns</a:t>
            </a:r>
            <a:r>
              <a:rPr lang="uk-UA" dirty="0"/>
              <a:t> a </a:t>
            </a:r>
            <a:r>
              <a:rPr lang="uk-UA" dirty="0" err="1"/>
              <a:t>real</a:t>
            </a:r>
            <a:r>
              <a:rPr lang="uk-UA" dirty="0"/>
              <a:t> </a:t>
            </a:r>
            <a:r>
              <a:rPr lang="uk-UA" dirty="0" err="1"/>
              <a:t>Array</a:t>
            </a:r>
            <a:endParaRPr lang="uk-UA" dirty="0"/>
          </a:p>
          <a:p>
            <a:r>
              <a:rPr lang="uk-UA" dirty="0" err="1"/>
              <a:t>Array.of</a:t>
            </a:r>
            <a:r>
              <a:rPr lang="uk-UA" dirty="0"/>
              <a:t>(1, 2, 3) // </a:t>
            </a:r>
            <a:r>
              <a:rPr lang="uk-UA" dirty="0" err="1"/>
              <a:t>Similar</a:t>
            </a:r>
            <a:r>
              <a:rPr lang="uk-UA" dirty="0"/>
              <a:t> </a:t>
            </a:r>
            <a:r>
              <a:rPr lang="uk-UA" dirty="0" err="1"/>
              <a:t>to</a:t>
            </a:r>
            <a:r>
              <a:rPr lang="uk-UA" dirty="0"/>
              <a:t> </a:t>
            </a:r>
            <a:r>
              <a:rPr lang="uk-UA" dirty="0" err="1"/>
              <a:t>new</a:t>
            </a:r>
            <a:r>
              <a:rPr lang="uk-UA" dirty="0"/>
              <a:t> </a:t>
            </a:r>
            <a:r>
              <a:rPr lang="uk-UA" dirty="0" err="1"/>
              <a:t>Array</a:t>
            </a:r>
            <a:r>
              <a:rPr lang="uk-UA" dirty="0"/>
              <a:t>(...), </a:t>
            </a:r>
            <a:r>
              <a:rPr lang="uk-UA" dirty="0" err="1"/>
              <a:t>but</a:t>
            </a:r>
            <a:r>
              <a:rPr lang="uk-UA" dirty="0"/>
              <a:t> </a:t>
            </a:r>
            <a:r>
              <a:rPr lang="uk-UA" dirty="0" err="1"/>
              <a:t>without</a:t>
            </a:r>
            <a:r>
              <a:rPr lang="uk-UA" dirty="0"/>
              <a:t> </a:t>
            </a:r>
            <a:r>
              <a:rPr lang="uk-UA" dirty="0" err="1"/>
              <a:t>special</a:t>
            </a:r>
            <a:r>
              <a:rPr lang="uk-UA" dirty="0"/>
              <a:t> </a:t>
            </a:r>
            <a:r>
              <a:rPr lang="uk-UA" dirty="0" err="1"/>
              <a:t>one-arg</a:t>
            </a:r>
            <a:r>
              <a:rPr lang="uk-UA" dirty="0"/>
              <a:t> </a:t>
            </a:r>
            <a:r>
              <a:rPr lang="uk-UA" dirty="0" err="1"/>
              <a:t>behavior</a:t>
            </a:r>
            <a:endParaRPr lang="uk-UA" dirty="0"/>
          </a:p>
          <a:p>
            <a:r>
              <a:rPr lang="uk-UA" dirty="0"/>
              <a:t>[0, 0, 0].</a:t>
            </a:r>
            <a:r>
              <a:rPr lang="uk-UA" dirty="0" err="1"/>
              <a:t>fill</a:t>
            </a:r>
            <a:r>
              <a:rPr lang="uk-UA" dirty="0"/>
              <a:t>(7, 1) // [0,7,7]</a:t>
            </a:r>
          </a:p>
          <a:p>
            <a:r>
              <a:rPr lang="uk-UA" dirty="0"/>
              <a:t>[1, 2, 3].</a:t>
            </a:r>
            <a:r>
              <a:rPr lang="uk-UA" dirty="0" err="1"/>
              <a:t>find</a:t>
            </a:r>
            <a:r>
              <a:rPr lang="uk-UA" dirty="0"/>
              <a:t>(x =&gt; x == 3) // 3</a:t>
            </a:r>
          </a:p>
          <a:p>
            <a:r>
              <a:rPr lang="uk-UA" dirty="0"/>
              <a:t>[1, 2, 3].</a:t>
            </a:r>
            <a:r>
              <a:rPr lang="uk-UA" dirty="0" err="1"/>
              <a:t>findIndex</a:t>
            </a:r>
            <a:r>
              <a:rPr lang="uk-UA" dirty="0"/>
              <a:t>(x =&gt; x == 2) // 1</a:t>
            </a:r>
          </a:p>
          <a:p>
            <a:r>
              <a:rPr lang="uk-UA" dirty="0"/>
              <a:t>[1, 2, 3, 4, 5].</a:t>
            </a:r>
            <a:r>
              <a:rPr lang="uk-UA" dirty="0" err="1"/>
              <a:t>copyWithin</a:t>
            </a:r>
            <a:r>
              <a:rPr lang="uk-UA" dirty="0"/>
              <a:t>(3, 0) // [1, 2, 3, 1, 2]</a:t>
            </a:r>
          </a:p>
          <a:p>
            <a:r>
              <a:rPr lang="uk-UA" dirty="0"/>
              <a:t>["a", "b", "c"].</a:t>
            </a:r>
            <a:r>
              <a:rPr lang="uk-UA" dirty="0" err="1"/>
              <a:t>entries</a:t>
            </a:r>
            <a:r>
              <a:rPr lang="uk-UA" dirty="0"/>
              <a:t>() // </a:t>
            </a:r>
            <a:r>
              <a:rPr lang="uk-UA" dirty="0" err="1"/>
              <a:t>iterator</a:t>
            </a:r>
            <a:r>
              <a:rPr lang="uk-UA" dirty="0"/>
              <a:t> [0, "a"], [1,"b"], [2,"c"]</a:t>
            </a:r>
          </a:p>
          <a:p>
            <a:r>
              <a:rPr lang="uk-UA" dirty="0"/>
              <a:t>["a", "b", "c"].</a:t>
            </a:r>
            <a:r>
              <a:rPr lang="uk-UA" dirty="0" err="1"/>
              <a:t>keys</a:t>
            </a:r>
            <a:r>
              <a:rPr lang="uk-UA" dirty="0"/>
              <a:t>() // </a:t>
            </a:r>
            <a:r>
              <a:rPr lang="uk-UA" dirty="0" err="1"/>
              <a:t>iterator</a:t>
            </a:r>
            <a:r>
              <a:rPr lang="uk-UA" dirty="0"/>
              <a:t> 0, 1, 2</a:t>
            </a:r>
          </a:p>
          <a:p>
            <a:r>
              <a:rPr lang="uk-UA" dirty="0"/>
              <a:t>["a", "b", "c"].</a:t>
            </a:r>
            <a:r>
              <a:rPr lang="uk-UA" dirty="0" err="1"/>
              <a:t>values</a:t>
            </a:r>
            <a:r>
              <a:rPr lang="uk-UA" dirty="0"/>
              <a:t>() // </a:t>
            </a:r>
            <a:r>
              <a:rPr lang="uk-UA" dirty="0" err="1"/>
              <a:t>iterator</a:t>
            </a:r>
            <a:r>
              <a:rPr lang="uk-UA" dirty="0"/>
              <a:t> "a", "b", "c</a:t>
            </a:r>
            <a:r>
              <a:rPr lang="uk-UA" dirty="0" smtClean="0"/>
              <a:t>"</a:t>
            </a:r>
            <a:r>
              <a:rPr lang="uk-UA" dirty="0"/>
              <a:t> </a:t>
            </a:r>
          </a:p>
          <a:p>
            <a:r>
              <a:rPr lang="uk-UA" dirty="0" err="1"/>
              <a:t>Object.assign</a:t>
            </a:r>
            <a:r>
              <a:rPr lang="uk-UA" dirty="0"/>
              <a:t>(</a:t>
            </a:r>
            <a:r>
              <a:rPr lang="uk-UA" dirty="0" err="1"/>
              <a:t>Point</a:t>
            </a:r>
            <a:r>
              <a:rPr lang="uk-UA" dirty="0"/>
              <a:t>, { </a:t>
            </a:r>
            <a:r>
              <a:rPr lang="uk-UA" dirty="0" err="1"/>
              <a:t>origin</a:t>
            </a:r>
            <a:r>
              <a:rPr lang="uk-UA" dirty="0"/>
              <a:t>: </a:t>
            </a:r>
            <a:r>
              <a:rPr lang="uk-UA" dirty="0" err="1"/>
              <a:t>new</a:t>
            </a:r>
            <a:r>
              <a:rPr lang="uk-UA" dirty="0"/>
              <a:t> </a:t>
            </a:r>
            <a:r>
              <a:rPr lang="uk-UA" dirty="0" err="1"/>
              <a:t>Point</a:t>
            </a:r>
            <a:r>
              <a:rPr lang="uk-UA" dirty="0"/>
              <a:t>(0,0) })</a:t>
            </a:r>
          </a:p>
        </p:txBody>
      </p:sp>
    </p:spTree>
    <p:extLst>
      <p:ext uri="{BB962C8B-B14F-4D97-AF65-F5344CB8AC3E}">
        <p14:creationId xmlns:p14="http://schemas.microsoft.com/office/powerpoint/2010/main" val="267780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</a:t>
            </a:r>
            <a:r>
              <a:rPr lang="ru-RU" dirty="0" smtClean="0"/>
              <a:t>методы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uk-UA" dirty="0" err="1"/>
              <a:t>Number.isInteger</a:t>
            </a:r>
            <a:r>
              <a:rPr lang="uk-UA" dirty="0"/>
              <a:t>(</a:t>
            </a:r>
            <a:r>
              <a:rPr lang="uk-UA" dirty="0" err="1"/>
              <a:t>Infinity</a:t>
            </a:r>
            <a:r>
              <a:rPr lang="uk-UA" dirty="0"/>
              <a:t>) // </a:t>
            </a:r>
            <a:r>
              <a:rPr lang="uk-UA" dirty="0" err="1"/>
              <a:t>false</a:t>
            </a:r>
            <a:endParaRPr lang="uk-UA" dirty="0"/>
          </a:p>
          <a:p>
            <a:r>
              <a:rPr lang="uk-UA" dirty="0" err="1"/>
              <a:t>Number.isNaN</a:t>
            </a:r>
            <a:r>
              <a:rPr lang="uk-UA" dirty="0"/>
              <a:t>("</a:t>
            </a:r>
            <a:r>
              <a:rPr lang="uk-UA" dirty="0" err="1"/>
              <a:t>NaN</a:t>
            </a:r>
            <a:r>
              <a:rPr lang="uk-UA" dirty="0"/>
              <a:t>") // </a:t>
            </a:r>
            <a:r>
              <a:rPr lang="uk-UA" dirty="0" err="1" smtClean="0"/>
              <a:t>false</a:t>
            </a:r>
            <a:endParaRPr lang="uk-UA" dirty="0"/>
          </a:p>
          <a:p>
            <a:r>
              <a:rPr lang="uk-UA" dirty="0" err="1"/>
              <a:t>Math.acosh</a:t>
            </a:r>
            <a:r>
              <a:rPr lang="uk-UA" dirty="0"/>
              <a:t>(3) // 1.762747174039086</a:t>
            </a:r>
          </a:p>
          <a:p>
            <a:r>
              <a:rPr lang="uk-UA" dirty="0" err="1"/>
              <a:t>Math.hypot</a:t>
            </a:r>
            <a:r>
              <a:rPr lang="uk-UA" dirty="0"/>
              <a:t>(3, 4) // 5</a:t>
            </a:r>
          </a:p>
          <a:p>
            <a:r>
              <a:rPr lang="uk-UA" dirty="0" err="1"/>
              <a:t>Math.imul</a:t>
            </a:r>
            <a:r>
              <a:rPr lang="uk-UA" dirty="0"/>
              <a:t>(</a:t>
            </a:r>
            <a:r>
              <a:rPr lang="uk-UA" dirty="0" err="1"/>
              <a:t>Math.pow</a:t>
            </a:r>
            <a:r>
              <a:rPr lang="uk-UA" dirty="0"/>
              <a:t>(2, 32) - 1, </a:t>
            </a:r>
            <a:r>
              <a:rPr lang="uk-UA" dirty="0" err="1"/>
              <a:t>Math.pow</a:t>
            </a:r>
            <a:r>
              <a:rPr lang="uk-UA" dirty="0"/>
              <a:t>(2, 32) - 2) // </a:t>
            </a:r>
            <a:r>
              <a:rPr lang="uk-UA" dirty="0" smtClean="0"/>
              <a:t>2</a:t>
            </a:r>
            <a:r>
              <a:rPr lang="uk-UA" dirty="0"/>
              <a:t> </a:t>
            </a:r>
          </a:p>
          <a:p>
            <a:r>
              <a:rPr lang="uk-UA" dirty="0"/>
              <a:t>"</a:t>
            </a:r>
            <a:r>
              <a:rPr lang="uk-UA" dirty="0" err="1"/>
              <a:t>abcde</a:t>
            </a:r>
            <a:r>
              <a:rPr lang="uk-UA" dirty="0"/>
              <a:t>".</a:t>
            </a:r>
            <a:r>
              <a:rPr lang="uk-UA" dirty="0" err="1"/>
              <a:t>includes</a:t>
            </a:r>
            <a:r>
              <a:rPr lang="uk-UA" dirty="0"/>
              <a:t>("cd") // </a:t>
            </a:r>
            <a:r>
              <a:rPr lang="uk-UA" dirty="0" err="1"/>
              <a:t>true</a:t>
            </a:r>
            <a:endParaRPr lang="uk-UA" dirty="0"/>
          </a:p>
          <a:p>
            <a:r>
              <a:rPr lang="uk-UA" dirty="0"/>
              <a:t>"</a:t>
            </a:r>
            <a:r>
              <a:rPr lang="uk-UA" dirty="0" err="1"/>
              <a:t>abc</a:t>
            </a:r>
            <a:r>
              <a:rPr lang="uk-UA" dirty="0"/>
              <a:t>".</a:t>
            </a:r>
            <a:r>
              <a:rPr lang="uk-UA" dirty="0" err="1"/>
              <a:t>repeat</a:t>
            </a:r>
            <a:r>
              <a:rPr lang="uk-UA" dirty="0"/>
              <a:t>(3) // "</a:t>
            </a:r>
            <a:r>
              <a:rPr lang="uk-UA" dirty="0" err="1"/>
              <a:t>abcabcabc</a:t>
            </a:r>
            <a:r>
              <a:rPr lang="uk-UA" dirty="0" smtClean="0"/>
              <a:t>"</a:t>
            </a:r>
            <a:endParaRPr lang="uk-UA" dirty="0"/>
          </a:p>
          <a:p>
            <a:r>
              <a:rPr lang="uk-UA" dirty="0" err="1"/>
              <a:t>Array.from</a:t>
            </a:r>
            <a:r>
              <a:rPr lang="uk-UA" dirty="0"/>
              <a:t>(</a:t>
            </a:r>
            <a:r>
              <a:rPr lang="uk-UA" dirty="0" err="1"/>
              <a:t>document.querySelectorAll</a:t>
            </a:r>
            <a:r>
              <a:rPr lang="uk-UA" dirty="0"/>
              <a:t>('*')) // </a:t>
            </a:r>
            <a:r>
              <a:rPr lang="uk-UA" dirty="0" err="1"/>
              <a:t>Returns</a:t>
            </a:r>
            <a:r>
              <a:rPr lang="uk-UA" dirty="0"/>
              <a:t> a </a:t>
            </a:r>
            <a:r>
              <a:rPr lang="uk-UA" dirty="0" err="1"/>
              <a:t>real</a:t>
            </a:r>
            <a:r>
              <a:rPr lang="uk-UA" dirty="0"/>
              <a:t> </a:t>
            </a:r>
            <a:r>
              <a:rPr lang="uk-UA" dirty="0" err="1"/>
              <a:t>Array</a:t>
            </a:r>
            <a:endParaRPr lang="uk-UA" dirty="0"/>
          </a:p>
          <a:p>
            <a:r>
              <a:rPr lang="uk-UA" dirty="0" err="1"/>
              <a:t>Array.of</a:t>
            </a:r>
            <a:r>
              <a:rPr lang="uk-UA" dirty="0"/>
              <a:t>(1, 2, 3) // </a:t>
            </a:r>
            <a:r>
              <a:rPr lang="uk-UA" dirty="0" err="1"/>
              <a:t>Similar</a:t>
            </a:r>
            <a:r>
              <a:rPr lang="uk-UA" dirty="0"/>
              <a:t> </a:t>
            </a:r>
            <a:r>
              <a:rPr lang="uk-UA" dirty="0" err="1"/>
              <a:t>to</a:t>
            </a:r>
            <a:r>
              <a:rPr lang="uk-UA" dirty="0"/>
              <a:t> </a:t>
            </a:r>
            <a:r>
              <a:rPr lang="uk-UA" dirty="0" err="1"/>
              <a:t>new</a:t>
            </a:r>
            <a:r>
              <a:rPr lang="uk-UA" dirty="0"/>
              <a:t> </a:t>
            </a:r>
            <a:r>
              <a:rPr lang="uk-UA" dirty="0" err="1"/>
              <a:t>Array</a:t>
            </a:r>
            <a:r>
              <a:rPr lang="uk-UA" dirty="0"/>
              <a:t>(...), </a:t>
            </a:r>
            <a:r>
              <a:rPr lang="uk-UA" dirty="0" err="1"/>
              <a:t>but</a:t>
            </a:r>
            <a:r>
              <a:rPr lang="uk-UA" dirty="0"/>
              <a:t> </a:t>
            </a:r>
            <a:r>
              <a:rPr lang="uk-UA" dirty="0" err="1"/>
              <a:t>without</a:t>
            </a:r>
            <a:r>
              <a:rPr lang="uk-UA" dirty="0"/>
              <a:t> </a:t>
            </a:r>
            <a:r>
              <a:rPr lang="uk-UA" dirty="0" err="1"/>
              <a:t>special</a:t>
            </a:r>
            <a:r>
              <a:rPr lang="uk-UA" dirty="0"/>
              <a:t> </a:t>
            </a:r>
            <a:r>
              <a:rPr lang="uk-UA" dirty="0" err="1"/>
              <a:t>one-arg</a:t>
            </a:r>
            <a:r>
              <a:rPr lang="uk-UA" dirty="0"/>
              <a:t> </a:t>
            </a:r>
            <a:r>
              <a:rPr lang="uk-UA" dirty="0" err="1"/>
              <a:t>behavior</a:t>
            </a:r>
            <a:endParaRPr lang="uk-UA" dirty="0"/>
          </a:p>
          <a:p>
            <a:r>
              <a:rPr lang="uk-UA" dirty="0"/>
              <a:t>[0, 0, 0].</a:t>
            </a:r>
            <a:r>
              <a:rPr lang="uk-UA" dirty="0" err="1"/>
              <a:t>fill</a:t>
            </a:r>
            <a:r>
              <a:rPr lang="uk-UA" dirty="0"/>
              <a:t>(7, 1) // [0,7,7]</a:t>
            </a:r>
          </a:p>
          <a:p>
            <a:r>
              <a:rPr lang="uk-UA" dirty="0"/>
              <a:t>[1, 2, 3].</a:t>
            </a:r>
            <a:r>
              <a:rPr lang="uk-UA" dirty="0" err="1"/>
              <a:t>find</a:t>
            </a:r>
            <a:r>
              <a:rPr lang="uk-UA" dirty="0"/>
              <a:t>(x =&gt; x == 3) // 3</a:t>
            </a:r>
          </a:p>
          <a:p>
            <a:r>
              <a:rPr lang="uk-UA" dirty="0"/>
              <a:t>[1, 2, 3].</a:t>
            </a:r>
            <a:r>
              <a:rPr lang="uk-UA" dirty="0" err="1"/>
              <a:t>findIndex</a:t>
            </a:r>
            <a:r>
              <a:rPr lang="uk-UA" dirty="0"/>
              <a:t>(x =&gt; x == 2) // 1</a:t>
            </a:r>
          </a:p>
          <a:p>
            <a:r>
              <a:rPr lang="uk-UA" dirty="0"/>
              <a:t>[1, 2, 3, 4, 5].</a:t>
            </a:r>
            <a:r>
              <a:rPr lang="uk-UA" dirty="0" err="1"/>
              <a:t>copyWithin</a:t>
            </a:r>
            <a:r>
              <a:rPr lang="uk-UA" dirty="0"/>
              <a:t>(3, 0) // [1, 2, 3, 1, 2]</a:t>
            </a:r>
          </a:p>
          <a:p>
            <a:r>
              <a:rPr lang="uk-UA" dirty="0"/>
              <a:t>["a", "b", "c"].</a:t>
            </a:r>
            <a:r>
              <a:rPr lang="uk-UA" dirty="0" err="1"/>
              <a:t>entries</a:t>
            </a:r>
            <a:r>
              <a:rPr lang="uk-UA" dirty="0"/>
              <a:t>() // </a:t>
            </a:r>
            <a:r>
              <a:rPr lang="uk-UA" dirty="0" err="1"/>
              <a:t>iterator</a:t>
            </a:r>
            <a:r>
              <a:rPr lang="uk-UA" dirty="0"/>
              <a:t> [0, "a"], [1,"b"], [2,"c"]</a:t>
            </a:r>
          </a:p>
          <a:p>
            <a:r>
              <a:rPr lang="uk-UA" sz="4000" dirty="0"/>
              <a:t>["a", "b", "c"].</a:t>
            </a:r>
            <a:r>
              <a:rPr lang="uk-UA" sz="4000" dirty="0" err="1"/>
              <a:t>keys</a:t>
            </a:r>
            <a:r>
              <a:rPr lang="uk-UA" sz="4000" dirty="0"/>
              <a:t>() // </a:t>
            </a:r>
            <a:r>
              <a:rPr lang="uk-UA" sz="4000" dirty="0" err="1"/>
              <a:t>iterator</a:t>
            </a:r>
            <a:r>
              <a:rPr lang="uk-UA" sz="4000" dirty="0"/>
              <a:t> 0, 1, 2</a:t>
            </a:r>
          </a:p>
          <a:p>
            <a:r>
              <a:rPr lang="uk-UA" sz="4000" dirty="0"/>
              <a:t>["a", "b", "c"].</a:t>
            </a:r>
            <a:r>
              <a:rPr lang="uk-UA" sz="4000" dirty="0" err="1"/>
              <a:t>values</a:t>
            </a:r>
            <a:r>
              <a:rPr lang="uk-UA" sz="4000" dirty="0"/>
              <a:t>() // </a:t>
            </a:r>
            <a:r>
              <a:rPr lang="uk-UA" sz="4000" dirty="0" err="1"/>
              <a:t>iterator</a:t>
            </a:r>
            <a:r>
              <a:rPr lang="uk-UA" sz="4000" dirty="0"/>
              <a:t> "a", "b", "c</a:t>
            </a:r>
            <a:r>
              <a:rPr lang="uk-UA" sz="4000" dirty="0" smtClean="0"/>
              <a:t>"</a:t>
            </a:r>
            <a:r>
              <a:rPr lang="uk-UA" sz="4000" dirty="0"/>
              <a:t> </a:t>
            </a:r>
          </a:p>
          <a:p>
            <a:r>
              <a:rPr lang="uk-UA" sz="4500" dirty="0" err="1"/>
              <a:t>Object.assign</a:t>
            </a:r>
            <a:r>
              <a:rPr lang="uk-UA" sz="4500" dirty="0"/>
              <a:t>(</a:t>
            </a:r>
            <a:r>
              <a:rPr lang="uk-UA" sz="4500" dirty="0" err="1"/>
              <a:t>Point</a:t>
            </a:r>
            <a:r>
              <a:rPr lang="uk-UA" sz="4500" dirty="0"/>
              <a:t>, { </a:t>
            </a:r>
            <a:r>
              <a:rPr lang="uk-UA" sz="4500" dirty="0" err="1"/>
              <a:t>origin</a:t>
            </a:r>
            <a:r>
              <a:rPr lang="uk-UA" sz="4500" dirty="0"/>
              <a:t>: </a:t>
            </a:r>
            <a:r>
              <a:rPr lang="uk-UA" sz="4500" dirty="0" err="1"/>
              <a:t>new</a:t>
            </a:r>
            <a:r>
              <a:rPr lang="uk-UA" sz="4500" dirty="0"/>
              <a:t> </a:t>
            </a:r>
            <a:r>
              <a:rPr lang="uk-UA" sz="4500" dirty="0" err="1"/>
              <a:t>Point</a:t>
            </a:r>
            <a:r>
              <a:rPr lang="uk-UA" sz="4500" dirty="0"/>
              <a:t>(0,0) })</a:t>
            </a:r>
          </a:p>
        </p:txBody>
      </p:sp>
    </p:spTree>
    <p:extLst>
      <p:ext uri="{BB962C8B-B14F-4D97-AF65-F5344CB8AC3E}">
        <p14:creationId xmlns:p14="http://schemas.microsoft.com/office/powerpoint/2010/main" val="4227333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212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JavaSсript: ES6</vt:lpstr>
      <vt:lpstr>Содержание</vt:lpstr>
      <vt:lpstr>Что такое ECMAScript</vt:lpstr>
      <vt:lpstr>TC-39</vt:lpstr>
      <vt:lpstr>PowerPoint Presentation</vt:lpstr>
      <vt:lpstr>Block Scoping</vt:lpstr>
      <vt:lpstr>Destructuring</vt:lpstr>
      <vt:lpstr>Новые методы</vt:lpstr>
      <vt:lpstr>Новые методы</vt:lpstr>
      <vt:lpstr>Arrow functions</vt:lpstr>
      <vt:lpstr>Template String</vt:lpstr>
      <vt:lpstr>Template String</vt:lpstr>
      <vt:lpstr>PowerPoint Presentation</vt:lpstr>
      <vt:lpstr>Classes(syntaxis sugar)</vt:lpstr>
      <vt:lpstr>Promises</vt:lpstr>
      <vt:lpstr>Modules</vt:lpstr>
      <vt:lpstr>Упущено</vt:lpstr>
      <vt:lpstr>Thank you! Time to relax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ES6</dc:title>
  <dc:creator>Ivan Zvorskyi</dc:creator>
  <cp:lastModifiedBy>Ivan Zvorskyi</cp:lastModifiedBy>
  <cp:revision>16</cp:revision>
  <dcterms:created xsi:type="dcterms:W3CDTF">2016-12-09T13:57:13Z</dcterms:created>
  <dcterms:modified xsi:type="dcterms:W3CDTF">2016-12-10T21:21:22Z</dcterms:modified>
</cp:coreProperties>
</file>